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A3D"/>
    <a:srgbClr val="539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82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3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3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69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0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59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5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9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2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0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3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790E-0B2D-45B3-AAD6-451977D79E7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7183-E9BE-4077-9A14-8DD7BEDD5E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26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5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29.png"/><Relationship Id="rId5" Type="http://schemas.openxmlformats.org/officeDocument/2006/relationships/image" Target="../media/image2.png"/><Relationship Id="rId10" Type="http://schemas.openxmlformats.org/officeDocument/2006/relationships/image" Target="../media/image28.png"/><Relationship Id="rId4" Type="http://schemas.openxmlformats.org/officeDocument/2006/relationships/image" Target="../media/image1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976" y="2167689"/>
            <a:ext cx="1000125" cy="1047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189" y="1252129"/>
            <a:ext cx="4457700" cy="590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1530" y="3540449"/>
            <a:ext cx="52470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Первая платформа</a:t>
            </a:r>
          </a:p>
          <a:p>
            <a:pPr algn="ctr"/>
            <a:r>
              <a:rPr lang="ru-RU" dirty="0" smtClean="0">
                <a:solidFill>
                  <a:srgbClr val="0A1A3D"/>
                </a:solidFill>
                <a:latin typeface="Roboto"/>
              </a:rPr>
              <a:t>для построения собственной партнёрской сети</a:t>
            </a:r>
          </a:p>
          <a:p>
            <a:pPr algn="ctr"/>
            <a:r>
              <a:rPr lang="ru-RU" dirty="0" smtClean="0">
                <a:solidFill>
                  <a:srgbClr val="0A1A3D"/>
                </a:solidFill>
                <a:latin typeface="Roboto"/>
              </a:rPr>
              <a:t>и </a:t>
            </a:r>
            <a:r>
              <a:rPr lang="en-US" dirty="0" smtClean="0">
                <a:solidFill>
                  <a:srgbClr val="0A1A3D"/>
                </a:solidFill>
                <a:latin typeface="Roboto"/>
              </a:rPr>
              <a:t>CPA</a:t>
            </a:r>
            <a:r>
              <a:rPr lang="ru-RU" dirty="0" smtClean="0">
                <a:solidFill>
                  <a:srgbClr val="0A1A3D"/>
                </a:solidFill>
                <a:latin typeface="Roboto"/>
              </a:rPr>
              <a:t> маркетинга из коробки</a:t>
            </a:r>
            <a:endParaRPr lang="ru-RU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779" y="6431518"/>
            <a:ext cx="304038" cy="3200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0159" y="2235119"/>
            <a:ext cx="972311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Как с нами связаться?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Заявка </a:t>
            </a:r>
            <a:r>
              <a:rPr lang="ru-RU" sz="2000" dirty="0">
                <a:solidFill>
                  <a:srgbClr val="0A1A3D"/>
                </a:solidFill>
                <a:latin typeface="Roboto"/>
              </a:rPr>
              <a:t>на консультацию и </a:t>
            </a:r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бесплатную </a:t>
            </a:r>
            <a:r>
              <a:rPr lang="ru-RU" sz="2000" dirty="0" err="1" smtClean="0">
                <a:solidFill>
                  <a:srgbClr val="0A1A3D"/>
                </a:solidFill>
                <a:latin typeface="Roboto"/>
              </a:rPr>
              <a:t>демо</a:t>
            </a:r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-версию - </a:t>
            </a:r>
            <a:r>
              <a:rPr lang="en-US" sz="2000" b="1" dirty="0" smtClean="0">
                <a:solidFill>
                  <a:srgbClr val="0A1A3D"/>
                </a:solidFill>
                <a:latin typeface="Roboto"/>
              </a:rPr>
              <a:t>info@affiliate-platform.ru</a:t>
            </a:r>
            <a:endParaRPr lang="en-US" sz="2000" b="1" dirty="0">
              <a:solidFill>
                <a:srgbClr val="0A1A3D"/>
              </a:solidFill>
              <a:latin typeface="Roboto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Контактный телефон </a:t>
            </a:r>
            <a:r>
              <a:rPr lang="ru-RU" sz="2000" b="1" dirty="0" smtClean="0">
                <a:solidFill>
                  <a:srgbClr val="0A1A3D"/>
                </a:solidFill>
                <a:latin typeface="Roboto"/>
              </a:rPr>
              <a:t>+7 925 317 23 85</a:t>
            </a:r>
            <a:endParaRPr lang="ru-RU" sz="2000" b="1" dirty="0">
              <a:solidFill>
                <a:srgbClr val="0A1A3D"/>
              </a:solidFill>
              <a:latin typeface="Roboto"/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0A1A3D"/>
                </a:solidFill>
                <a:latin typeface="Roboto"/>
              </a:rPr>
              <a:t>https://affiliate-platform.ru</a:t>
            </a:r>
            <a:endParaRPr lang="en-US" sz="2000" b="1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74048"/>
            <a:ext cx="12192000" cy="238395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8187" y="1490348"/>
            <a:ext cx="1076325" cy="8572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669" y="3440430"/>
            <a:ext cx="2455298" cy="227737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0597" y="204473"/>
            <a:ext cx="2276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475" y="481138"/>
            <a:ext cx="8772525" cy="4800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779" y="6431518"/>
            <a:ext cx="304038" cy="3200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45" y="99604"/>
            <a:ext cx="596946" cy="6253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559" y="248194"/>
            <a:ext cx="2886342" cy="3823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1618" y="1881164"/>
            <a:ext cx="2955424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Партнерская</a:t>
            </a:r>
          </a:p>
          <a:p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программа</a:t>
            </a:r>
          </a:p>
          <a:p>
            <a:endParaRPr lang="ru-RU" sz="2800" b="1" dirty="0" smtClean="0">
              <a:solidFill>
                <a:srgbClr val="0A1A3D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самый выгодный канал</a:t>
            </a: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привлечения клиентов</a:t>
            </a:r>
            <a:endParaRPr lang="ru-RU" sz="2000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618" y="5533462"/>
            <a:ext cx="11738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Вы вкладываете деньги в рекламу, а клиенты дорожают? А что, если платить не за показы, а за заявки или продажи?</a:t>
            </a:r>
            <a:endParaRPr lang="ru-RU" dirty="0"/>
          </a:p>
          <a:p>
            <a:pPr algn="ctr"/>
            <a:r>
              <a:rPr lang="ru-RU" dirty="0" smtClean="0"/>
              <a:t>Модель CPA (</a:t>
            </a:r>
            <a:r>
              <a:rPr lang="ru-RU" dirty="0" err="1" smtClean="0"/>
              <a:t>Cost</a:t>
            </a:r>
            <a:r>
              <a:rPr lang="ru-RU" dirty="0" smtClean="0"/>
              <a:t> </a:t>
            </a:r>
            <a:r>
              <a:rPr lang="ru-RU" dirty="0" err="1" smtClean="0"/>
              <a:t>Per</a:t>
            </a:r>
            <a:r>
              <a:rPr lang="ru-RU" dirty="0" smtClean="0"/>
              <a:t> </a:t>
            </a:r>
            <a:r>
              <a:rPr lang="ru-RU" dirty="0" err="1" smtClean="0"/>
              <a:t>Action</a:t>
            </a:r>
            <a:r>
              <a:rPr lang="ru-RU" dirty="0" smtClean="0"/>
              <a:t>) можно за пару кликов реализовать в нашем сервисе.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042" y="568900"/>
            <a:ext cx="8658225" cy="4838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779" y="6431518"/>
            <a:ext cx="304038" cy="320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45" y="99604"/>
            <a:ext cx="596946" cy="6253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559" y="248194"/>
            <a:ext cx="2886342" cy="3823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7308" y="1541700"/>
            <a:ext cx="33379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Платформа</a:t>
            </a: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для построения вашей</a:t>
            </a:r>
          </a:p>
          <a:p>
            <a:endParaRPr lang="ru-RU" sz="2000" dirty="0">
              <a:solidFill>
                <a:srgbClr val="0A1A3D"/>
              </a:solidFill>
              <a:latin typeface="Roboto"/>
            </a:endParaRPr>
          </a:p>
          <a:p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партнерской сети</a:t>
            </a:r>
            <a:endParaRPr lang="ru-RU" sz="2800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6190" y="5533462"/>
            <a:ext cx="10649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Развивай свой бизнес сам!</a:t>
            </a:r>
            <a:endParaRPr lang="en-US" dirty="0" smtClean="0"/>
          </a:p>
          <a:p>
            <a:pPr algn="ctr"/>
            <a:r>
              <a:rPr lang="ru-RU" dirty="0" smtClean="0"/>
              <a:t>Теперь не нужно зависеть от CPA-сетей и третьих лиц для получения продаж и </a:t>
            </a:r>
            <a:r>
              <a:rPr lang="ru-RU" dirty="0" err="1" smtClean="0"/>
              <a:t>лидов</a:t>
            </a:r>
            <a:r>
              <a:rPr lang="ru-RU" dirty="0" smtClean="0"/>
              <a:t> для Вашего бизнеса.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510" y="551755"/>
            <a:ext cx="8324850" cy="48672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779" y="6431518"/>
            <a:ext cx="304038" cy="320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45" y="99604"/>
            <a:ext cx="596946" cy="6253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559" y="248194"/>
            <a:ext cx="2886342" cy="3823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436" y="1732574"/>
            <a:ext cx="381360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Все каналы</a:t>
            </a:r>
          </a:p>
          <a:p>
            <a:endParaRPr lang="ru-RU" sz="2800" b="1" dirty="0" smtClean="0">
              <a:solidFill>
                <a:srgbClr val="0A1A3D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для привлечения клиента</a:t>
            </a:r>
            <a:endParaRPr lang="en-US" sz="2000" dirty="0" smtClean="0">
              <a:solidFill>
                <a:srgbClr val="0A1A3D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на одной</a:t>
            </a:r>
            <a:r>
              <a:rPr lang="en-US" sz="2000" dirty="0" smtClean="0">
                <a:solidFill>
                  <a:srgbClr val="0A1A3D"/>
                </a:solidFill>
                <a:latin typeface="Roboto"/>
              </a:rPr>
              <a:t> </a:t>
            </a:r>
            <a:r>
              <a:rPr lang="ru-RU" sz="2000" dirty="0" smtClean="0">
                <a:solidFill>
                  <a:srgbClr val="0A1A3D"/>
                </a:solidFill>
                <a:effectLst/>
                <a:latin typeface="Roboto"/>
              </a:rPr>
              <a:t>автоматизированной</a:t>
            </a:r>
            <a:endParaRPr lang="en-US" sz="2000" dirty="0" smtClean="0">
              <a:solidFill>
                <a:srgbClr val="0A1A3D"/>
              </a:solidFill>
              <a:effectLst/>
              <a:latin typeface="Roboto"/>
            </a:endParaRP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платформе</a:t>
            </a:r>
            <a:endParaRPr lang="ru-RU" sz="2000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729" y="5533462"/>
            <a:ext cx="11660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Максимизируйте рекламные инвестиции за счет развития собственной партнерской сети.</a:t>
            </a:r>
            <a:endParaRPr lang="en-US" dirty="0" smtClean="0"/>
          </a:p>
          <a:p>
            <a:pPr algn="ctr"/>
            <a:r>
              <a:rPr lang="ru-RU" dirty="0" smtClean="0"/>
              <a:t>Снижайте расходы на привлечение новых клиентов за счет отказа от оплаты комиссий и процентов третьим лицам.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02" y="1421750"/>
            <a:ext cx="10492669" cy="49350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779" y="6431518"/>
            <a:ext cx="304038" cy="3200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45" y="99604"/>
            <a:ext cx="596946" cy="6253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559" y="248194"/>
            <a:ext cx="2886342" cy="382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5989" y="806258"/>
            <a:ext cx="3624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Миссия и ценности</a:t>
            </a:r>
            <a:endParaRPr lang="ru-RU" sz="2800" b="1" dirty="0" smtClean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0638" y="4812118"/>
            <a:ext cx="2731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A1A3D"/>
                </a:solidFill>
                <a:latin typeface="Roboto"/>
              </a:rPr>
              <a:t>Снижение издержек</a:t>
            </a:r>
          </a:p>
          <a:p>
            <a:pPr algn="ctr"/>
            <a:r>
              <a:rPr lang="ru-RU" dirty="0" smtClean="0">
                <a:solidFill>
                  <a:srgbClr val="0A1A3D"/>
                </a:solidFill>
                <a:latin typeface="Roboto"/>
              </a:rPr>
              <a:t>на ведение бизнеса</a:t>
            </a:r>
            <a:endParaRPr lang="ru-RU" dirty="0">
              <a:solidFill>
                <a:srgbClr val="0A1A3D"/>
              </a:solidFill>
              <a:latin typeface="Roboto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95755" y="4441000"/>
            <a:ext cx="285660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A1A3D"/>
                </a:solidFill>
                <a:latin typeface="Roboto"/>
              </a:rPr>
              <a:t>Повышение </a:t>
            </a:r>
            <a:r>
              <a:rPr lang="ru-RU" sz="1400" dirty="0" smtClean="0">
                <a:solidFill>
                  <a:srgbClr val="0A1A3D"/>
                </a:solidFill>
                <a:latin typeface="Roboto"/>
              </a:rPr>
              <a:t>эффективности ведения бизнеса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A1A3D"/>
                </a:solidFill>
                <a:latin typeface="Roboto"/>
              </a:rPr>
              <a:t>Увеличение оборота </a:t>
            </a:r>
            <a:r>
              <a:rPr lang="ru-RU" sz="1400" dirty="0" smtClean="0">
                <a:solidFill>
                  <a:srgbClr val="0A1A3D"/>
                </a:solidFill>
                <a:latin typeface="Roboto"/>
              </a:rPr>
              <a:t>компаний наших клиентов</a:t>
            </a:r>
            <a:endParaRPr lang="ru-RU" sz="1400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65941" y="4189093"/>
            <a:ext cx="16018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solidFill>
                <a:srgbClr val="0A1A3D"/>
              </a:solidFill>
              <a:latin typeface="Roboto"/>
            </a:endParaRPr>
          </a:p>
          <a:p>
            <a:r>
              <a:rPr lang="ru-RU" b="1" dirty="0" smtClean="0">
                <a:solidFill>
                  <a:srgbClr val="0A1A3D"/>
                </a:solidFill>
                <a:latin typeface="Roboto"/>
              </a:rPr>
              <a:t>Ценности </a:t>
            </a:r>
          </a:p>
          <a:p>
            <a:endParaRPr lang="ru-RU" b="1" dirty="0" smtClean="0">
              <a:solidFill>
                <a:srgbClr val="0A1A3D"/>
              </a:solidFill>
              <a:latin typeface="Roboto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A1A3D"/>
                </a:solidFill>
                <a:latin typeface="Roboto"/>
              </a:rPr>
              <a:t>Развитие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A1A3D"/>
                </a:solidFill>
                <a:latin typeface="Roboto"/>
              </a:rPr>
              <a:t>Репутация</a:t>
            </a:r>
            <a:endParaRPr lang="ru-RU" dirty="0">
              <a:solidFill>
                <a:srgbClr val="0A1A3D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426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779" y="6431518"/>
            <a:ext cx="304038" cy="320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45" y="99604"/>
            <a:ext cx="596946" cy="6253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559" y="248194"/>
            <a:ext cx="2886342" cy="3823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0091" y="1161074"/>
            <a:ext cx="38013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Кому нужна</a:t>
            </a: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своя партнерская программа?</a:t>
            </a:r>
            <a:endParaRPr lang="ru-RU" sz="2000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091" y="2256719"/>
            <a:ext cx="5558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Эффективнее всего партнёрские программы работают</a:t>
            </a:r>
          </a:p>
          <a:p>
            <a:r>
              <a:rPr lang="ru-RU" dirty="0" smtClean="0"/>
              <a:t>для розничного бизнеса, e-</a:t>
            </a:r>
            <a:r>
              <a:rPr lang="ru-RU" dirty="0" err="1" smtClean="0"/>
              <a:t>commerce</a:t>
            </a:r>
            <a:r>
              <a:rPr lang="ru-RU" dirty="0" smtClean="0"/>
              <a:t> и компаний,</a:t>
            </a:r>
          </a:p>
          <a:p>
            <a:r>
              <a:rPr lang="ru-RU" dirty="0" smtClean="0"/>
              <a:t>развивающих свой торговый бренд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2830" y="545163"/>
            <a:ext cx="1239161" cy="115790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2830" y="2154128"/>
            <a:ext cx="1299802" cy="112851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09065" y="708616"/>
            <a:ext cx="3520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A1A3D"/>
                </a:solidFill>
                <a:latin typeface="Roboto"/>
              </a:rPr>
              <a:t>Финансовые </a:t>
            </a:r>
            <a:r>
              <a:rPr lang="ru-RU" sz="2000" b="1" dirty="0" smtClean="0">
                <a:solidFill>
                  <a:srgbClr val="0A1A3D"/>
                </a:solidFill>
                <a:latin typeface="Roboto"/>
              </a:rPr>
              <a:t>организации</a:t>
            </a:r>
          </a:p>
          <a:p>
            <a:r>
              <a:rPr lang="ru-RU" sz="1400" dirty="0" smtClean="0">
                <a:latin typeface="Roboto"/>
              </a:rPr>
              <a:t>банки</a:t>
            </a:r>
            <a:r>
              <a:rPr lang="ru-RU" sz="1400" dirty="0">
                <a:latin typeface="Roboto"/>
              </a:rPr>
              <a:t>, </a:t>
            </a:r>
            <a:r>
              <a:rPr lang="ru-RU" sz="1400" dirty="0" smtClean="0">
                <a:latin typeface="Roboto"/>
              </a:rPr>
              <a:t>микро-финансовые </a:t>
            </a:r>
            <a:r>
              <a:rPr lang="ru-RU" sz="1400" dirty="0">
                <a:latin typeface="Roboto"/>
              </a:rPr>
              <a:t>компании </a:t>
            </a:r>
            <a:r>
              <a:rPr lang="ru-RU" sz="1400" dirty="0" smtClean="0">
                <a:latin typeface="Roboto"/>
              </a:rPr>
              <a:t>и</a:t>
            </a:r>
          </a:p>
          <a:p>
            <a:r>
              <a:rPr lang="ru-RU" sz="1400" dirty="0" smtClean="0">
                <a:latin typeface="Roboto"/>
              </a:rPr>
              <a:t>другие </a:t>
            </a:r>
            <a:r>
              <a:rPr lang="ru-RU" sz="1400" dirty="0">
                <a:latin typeface="Roboto"/>
              </a:rPr>
              <a:t>участники финансового рынка.</a:t>
            </a:r>
            <a:endParaRPr lang="ru-RU" sz="1400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9065" y="2296911"/>
            <a:ext cx="4322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A1A3D"/>
                </a:solidFill>
                <a:latin typeface="Roboto"/>
              </a:rPr>
              <a:t>Страхование</a:t>
            </a:r>
          </a:p>
          <a:p>
            <a:r>
              <a:rPr lang="ru-RU" sz="1400" dirty="0">
                <a:latin typeface="Roboto"/>
              </a:rPr>
              <a:t>решает проблему вывода страхового </a:t>
            </a:r>
            <a:r>
              <a:rPr lang="ru-RU" sz="1400" dirty="0" smtClean="0">
                <a:latin typeface="Roboto"/>
              </a:rPr>
              <a:t>бизнеса</a:t>
            </a:r>
          </a:p>
          <a:p>
            <a:r>
              <a:rPr lang="ru-RU" sz="1400" dirty="0" smtClean="0">
                <a:latin typeface="Roboto"/>
              </a:rPr>
              <a:t>из </a:t>
            </a:r>
            <a:r>
              <a:rPr lang="ru-RU" sz="1400" dirty="0">
                <a:latin typeface="Roboto"/>
              </a:rPr>
              <a:t>серой зоны при взаимоотношениях СК - Агент</a:t>
            </a:r>
            <a:endParaRPr lang="ru-RU" sz="1400" dirty="0">
              <a:solidFill>
                <a:srgbClr val="0A1A3D"/>
              </a:solidFill>
              <a:latin typeface="Roboto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5877" y="4984213"/>
            <a:ext cx="817245" cy="74405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32883" y="5038376"/>
            <a:ext cx="830032" cy="76854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6272" y="3882288"/>
            <a:ext cx="904253" cy="82434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09917" y="3921296"/>
            <a:ext cx="945597" cy="83916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39519" y="3943048"/>
            <a:ext cx="867184" cy="76358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92676" y="5072333"/>
            <a:ext cx="814623" cy="76321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03308" y="3936089"/>
            <a:ext cx="910004" cy="82838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119643" y="5224856"/>
            <a:ext cx="2441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A1A3D"/>
                </a:solidFill>
                <a:latin typeface="Roboto"/>
              </a:rPr>
              <a:t>Туристический сектор</a:t>
            </a:r>
            <a:endParaRPr lang="ru-RU" sz="1600" b="1" dirty="0" smtClean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6996" y="418100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A1A3D"/>
                </a:solidFill>
                <a:latin typeface="Roboto"/>
              </a:rPr>
              <a:t>E-commerce</a:t>
            </a:r>
            <a:endParaRPr lang="ru-RU" sz="1600" b="1" dirty="0" smtClean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61492" y="4148498"/>
            <a:ext cx="1785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A1A3D"/>
                </a:solidFill>
                <a:latin typeface="Roboto"/>
              </a:rPr>
              <a:t>Производители</a:t>
            </a:r>
            <a:endParaRPr lang="ru-RU" sz="1600" b="1" dirty="0" smtClean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49825" y="5253373"/>
            <a:ext cx="2292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A1A3D"/>
                </a:solidFill>
                <a:latin typeface="Roboto"/>
              </a:rPr>
              <a:t>Медицинские услуги</a:t>
            </a:r>
            <a:endParaRPr lang="ru-RU" sz="1600" b="1" dirty="0" smtClean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80973" y="4155562"/>
            <a:ext cx="26772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A1A3D"/>
                </a:solidFill>
                <a:latin typeface="Roboto"/>
              </a:rPr>
              <a:t>Обучение и инфобизнес</a:t>
            </a:r>
            <a:endParaRPr lang="ru-RU" sz="1600" b="1" dirty="0" smtClean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27403" y="5281552"/>
            <a:ext cx="1795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A1A3D"/>
                </a:solidFill>
                <a:latin typeface="Roboto"/>
              </a:rPr>
              <a:t>Сетевой бизнес</a:t>
            </a:r>
            <a:endParaRPr lang="ru-RU" sz="1600" b="1" dirty="0" smtClean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63167" y="4170442"/>
            <a:ext cx="2646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A1A3D"/>
                </a:solidFill>
                <a:latin typeface="Roboto"/>
              </a:rPr>
              <a:t>Разработчики игр и </a:t>
            </a:r>
            <a:r>
              <a:rPr lang="en-US" sz="1600" b="1" dirty="0" smtClean="0">
                <a:solidFill>
                  <a:srgbClr val="0A1A3D"/>
                </a:solidFill>
                <a:latin typeface="Roboto"/>
              </a:rPr>
              <a:t>APP</a:t>
            </a:r>
            <a:endParaRPr lang="ru-RU" sz="1600" b="1" dirty="0" smtClean="0">
              <a:solidFill>
                <a:srgbClr val="0A1A3D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2068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779" y="6431518"/>
            <a:ext cx="304038" cy="3200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45" y="99604"/>
            <a:ext cx="596946" cy="6253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559" y="248194"/>
            <a:ext cx="2886342" cy="3823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5559" y="1184057"/>
            <a:ext cx="7225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cap="all" dirty="0">
                <a:solidFill>
                  <a:srgbClr val="0A1A3D"/>
                </a:solidFill>
                <a:latin typeface="Roboto"/>
              </a:rPr>
              <a:t>ONLINE И OFFLINE </a:t>
            </a:r>
            <a:r>
              <a:rPr lang="ru-RU" sz="2800" b="1" cap="all" dirty="0" smtClean="0">
                <a:solidFill>
                  <a:srgbClr val="0A1A3D"/>
                </a:solidFill>
                <a:latin typeface="Roboto"/>
              </a:rPr>
              <a:t>КОММУНИКАЦИИ</a:t>
            </a:r>
          </a:p>
          <a:p>
            <a:r>
              <a:rPr lang="ru-RU" sz="2000" b="1" dirty="0" smtClean="0">
                <a:solidFill>
                  <a:srgbClr val="0A1A3D"/>
                </a:solidFill>
                <a:latin typeface="Roboto"/>
              </a:rPr>
              <a:t>Гибкая </a:t>
            </a:r>
            <a:r>
              <a:rPr lang="ru-RU" sz="2000" b="1" dirty="0">
                <a:solidFill>
                  <a:srgbClr val="0A1A3D"/>
                </a:solidFill>
                <a:latin typeface="Roboto"/>
              </a:rPr>
              <a:t>система налаживания отношений с партнерами</a:t>
            </a:r>
            <a:endParaRPr lang="ru-RU" sz="2000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3261" y="3314427"/>
            <a:ext cx="5675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0A1A3D"/>
                </a:solidFill>
                <a:latin typeface="Roboto"/>
              </a:rPr>
              <a:t>Affiliate</a:t>
            </a:r>
            <a:r>
              <a:rPr lang="ru-RU" sz="2400" b="1" dirty="0">
                <a:solidFill>
                  <a:srgbClr val="0A1A3D"/>
                </a:solidFill>
                <a:latin typeface="Roboto"/>
              </a:rPr>
              <a:t> </a:t>
            </a:r>
            <a:r>
              <a:rPr lang="ru-RU" sz="2400" b="1" dirty="0" err="1">
                <a:solidFill>
                  <a:srgbClr val="0A1A3D"/>
                </a:solidFill>
                <a:latin typeface="Roboto"/>
              </a:rPr>
              <a:t>Platform</a:t>
            </a:r>
            <a:r>
              <a:rPr lang="ru-RU" sz="2400" dirty="0">
                <a:solidFill>
                  <a:srgbClr val="0A1A3D"/>
                </a:solidFill>
                <a:latin typeface="Roboto"/>
              </a:rPr>
              <a:t> - </a:t>
            </a:r>
            <a:r>
              <a:rPr lang="ru-RU" sz="2400" dirty="0" smtClean="0">
                <a:solidFill>
                  <a:srgbClr val="0A1A3D"/>
                </a:solidFill>
                <a:latin typeface="Roboto"/>
              </a:rPr>
              <a:t>платформа, </a:t>
            </a:r>
            <a:r>
              <a:rPr lang="ru-RU" sz="2400" dirty="0">
                <a:solidFill>
                  <a:srgbClr val="0A1A3D"/>
                </a:solidFill>
                <a:latin typeface="Roboto"/>
              </a:rPr>
              <a:t>которая включает функции CPA-сети для Вашего бизнеса и персонального Агентского </a:t>
            </a:r>
            <a:r>
              <a:rPr lang="ru-RU" sz="2400" dirty="0" smtClean="0">
                <a:solidFill>
                  <a:srgbClr val="0A1A3D"/>
                </a:solidFill>
                <a:latin typeface="Roboto"/>
              </a:rPr>
              <a:t>кабинета</a:t>
            </a:r>
            <a:r>
              <a:rPr lang="ru-RU" sz="2400" dirty="0">
                <a:solidFill>
                  <a:srgbClr val="0A1A3D"/>
                </a:solidFill>
                <a:latin typeface="Roboto"/>
              </a:rPr>
              <a:t> </a:t>
            </a:r>
            <a:r>
              <a:rPr lang="ru-RU" sz="2400" dirty="0" smtClean="0">
                <a:solidFill>
                  <a:srgbClr val="0A1A3D"/>
                </a:solidFill>
                <a:latin typeface="Roboto"/>
              </a:rPr>
              <a:t>без </a:t>
            </a:r>
            <a:r>
              <a:rPr lang="ru-RU" sz="2400" dirty="0">
                <a:solidFill>
                  <a:srgbClr val="0A1A3D"/>
                </a:solidFill>
                <a:latin typeface="Roboto"/>
              </a:rPr>
              <a:t>посредников</a:t>
            </a:r>
            <a:r>
              <a:rPr lang="ru-RU" sz="2400" dirty="0" smtClean="0">
                <a:solidFill>
                  <a:srgbClr val="0A1A3D"/>
                </a:solidFill>
                <a:latin typeface="Roboto"/>
              </a:rPr>
              <a:t>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1163" y="2831428"/>
            <a:ext cx="381000" cy="3524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73748" y="5014661"/>
            <a:ext cx="323850" cy="3524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52237" y="3432474"/>
            <a:ext cx="4298972" cy="182338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93332" y="2627585"/>
            <a:ext cx="4298972" cy="182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490" y="573514"/>
            <a:ext cx="8382000" cy="46958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779" y="6431518"/>
            <a:ext cx="304038" cy="320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45" y="99604"/>
            <a:ext cx="596946" cy="6253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559" y="248194"/>
            <a:ext cx="2886342" cy="3823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0729" y="1004576"/>
            <a:ext cx="458170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Преимущества</a:t>
            </a:r>
            <a:endParaRPr lang="en-US" sz="2800" b="1" dirty="0" smtClean="0">
              <a:solidFill>
                <a:srgbClr val="0A1A3D"/>
              </a:solidFill>
              <a:latin typeface="Roboto"/>
            </a:endParaRPr>
          </a:p>
          <a:p>
            <a:endParaRPr lang="ru-RU" sz="2800" b="1" dirty="0" smtClean="0">
              <a:solidFill>
                <a:srgbClr val="0A1A3D"/>
              </a:solidFill>
              <a:latin typeface="Roboto"/>
            </a:endParaRPr>
          </a:p>
          <a:p>
            <a:r>
              <a:rPr lang="ru-RU" sz="2000" dirty="0">
                <a:solidFill>
                  <a:srgbClr val="0A1A3D"/>
                </a:solidFill>
                <a:latin typeface="Roboto"/>
              </a:rPr>
              <a:t>Работа с рекламодателем </a:t>
            </a:r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напрямую</a:t>
            </a:r>
            <a:endParaRPr lang="en-US" sz="2000" dirty="0" smtClean="0">
              <a:solidFill>
                <a:srgbClr val="0A1A3D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позволяет сделать</a:t>
            </a:r>
            <a:r>
              <a:rPr lang="en-US" sz="2000" dirty="0" smtClean="0">
                <a:solidFill>
                  <a:srgbClr val="0A1A3D"/>
                </a:solidFill>
                <a:latin typeface="Roboto"/>
              </a:rPr>
              <a:t> </a:t>
            </a:r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весь</a:t>
            </a:r>
            <a:endParaRPr lang="en-US" sz="2000" dirty="0" smtClean="0">
              <a:solidFill>
                <a:srgbClr val="0A1A3D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процесс</a:t>
            </a:r>
            <a:r>
              <a:rPr lang="en-US" sz="2000" dirty="0" smtClean="0">
                <a:solidFill>
                  <a:srgbClr val="0A1A3D"/>
                </a:solidFill>
                <a:latin typeface="Roboto"/>
              </a:rPr>
              <a:t> </a:t>
            </a:r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прозрачным.</a:t>
            </a:r>
          </a:p>
          <a:p>
            <a:endParaRPr lang="en-US" sz="2000" dirty="0" smtClean="0">
              <a:solidFill>
                <a:srgbClr val="0A1A3D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Исключение </a:t>
            </a:r>
            <a:r>
              <a:rPr lang="ru-RU" sz="2000" dirty="0">
                <a:solidFill>
                  <a:srgbClr val="0A1A3D"/>
                </a:solidFill>
                <a:latin typeface="Roboto"/>
              </a:rPr>
              <a:t>третьих </a:t>
            </a:r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лиц</a:t>
            </a: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позволяет Вебмастерам</a:t>
            </a: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зарабатывать </a:t>
            </a:r>
            <a:r>
              <a:rPr lang="ru-RU" sz="2000" dirty="0">
                <a:solidFill>
                  <a:srgbClr val="0A1A3D"/>
                </a:solidFill>
                <a:latin typeface="Roboto"/>
              </a:rPr>
              <a:t>больше.</a:t>
            </a:r>
            <a:endParaRPr lang="ru-RU" sz="2000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6247" y="5739202"/>
            <a:ext cx="8197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REST API</a:t>
            </a:r>
            <a:endParaRPr lang="ru-RU" sz="1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5959" y="5797840"/>
            <a:ext cx="514350" cy="190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20309" y="5729114"/>
            <a:ext cx="3921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Функционал создания оффера любой сложности</a:t>
            </a:r>
            <a:endParaRPr lang="ru-RU" sz="14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1640" y="5787752"/>
            <a:ext cx="514350" cy="190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758358" y="5725288"/>
            <a:ext cx="1580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Интеграция с </a:t>
            </a:r>
            <a:r>
              <a:rPr lang="en-US" sz="1400" dirty="0" smtClean="0"/>
              <a:t>CRM</a:t>
            </a:r>
            <a:endParaRPr lang="ru-RU" sz="14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1608" y="5787752"/>
            <a:ext cx="514350" cy="1905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016362" y="5725287"/>
            <a:ext cx="1664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Система аналитики</a:t>
            </a:r>
            <a:endParaRPr lang="ru-RU" sz="14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41581" y="5787752"/>
            <a:ext cx="51435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3145" y="1674671"/>
            <a:ext cx="4780752" cy="29956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779" y="6431518"/>
            <a:ext cx="304038" cy="3200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45" y="99604"/>
            <a:ext cx="596946" cy="6253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559" y="248194"/>
            <a:ext cx="2886342" cy="3823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0729" y="1164596"/>
            <a:ext cx="6028895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A1A3D"/>
                </a:solidFill>
                <a:latin typeface="Roboto"/>
              </a:rPr>
              <a:t>Услуги и цены</a:t>
            </a:r>
            <a:endParaRPr lang="en-US" sz="2800" b="1" dirty="0" smtClean="0">
              <a:solidFill>
                <a:srgbClr val="0A1A3D"/>
              </a:solidFill>
              <a:latin typeface="Roboto"/>
            </a:endParaRPr>
          </a:p>
          <a:p>
            <a:endParaRPr lang="ru-RU" sz="2800" b="1" dirty="0" smtClean="0">
              <a:solidFill>
                <a:srgbClr val="0A1A3D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Гибкая система тарифов позволит работать</a:t>
            </a: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с платформой любому бизнесу</a:t>
            </a:r>
          </a:p>
          <a:p>
            <a:endParaRPr lang="ru-RU" sz="2000" dirty="0">
              <a:solidFill>
                <a:srgbClr val="0A1A3D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от частных предпринимателей с моно-продуктом</a:t>
            </a:r>
          </a:p>
          <a:p>
            <a:r>
              <a:rPr lang="ru-RU" sz="2000" dirty="0" smtClean="0">
                <a:solidFill>
                  <a:srgbClr val="0A1A3D"/>
                </a:solidFill>
                <a:latin typeface="Roboto"/>
              </a:rPr>
              <a:t>до крупных компаний с большими оборотами</a:t>
            </a:r>
            <a:endParaRPr lang="ru-RU" sz="2000" dirty="0">
              <a:solidFill>
                <a:srgbClr val="0A1A3D"/>
              </a:solidFill>
              <a:latin typeface="Robot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7344" y="6408657"/>
            <a:ext cx="211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A1A3D"/>
                </a:solidFill>
              </a:rPr>
              <a:t>Affiliate-Platform.ru</a:t>
            </a:r>
            <a:endParaRPr lang="ru-RU" b="1" dirty="0">
              <a:solidFill>
                <a:srgbClr val="0A1A3D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7185" y="6443916"/>
            <a:ext cx="301184" cy="29881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091" y="4319734"/>
            <a:ext cx="857250" cy="48577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2524" y="4312633"/>
            <a:ext cx="914400" cy="54292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64048" y="4318535"/>
            <a:ext cx="1095375" cy="48577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66547" y="4312633"/>
            <a:ext cx="1104900" cy="48577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85299" y="5303825"/>
            <a:ext cx="1314450" cy="47625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01539" y="5297192"/>
            <a:ext cx="1362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4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324</Words>
  <Application>Microsoft Office PowerPoint</Application>
  <PresentationFormat>Широкоэкранный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46</cp:revision>
  <dcterms:created xsi:type="dcterms:W3CDTF">2021-02-09T18:17:56Z</dcterms:created>
  <dcterms:modified xsi:type="dcterms:W3CDTF">2021-02-11T17:59:31Z</dcterms:modified>
</cp:coreProperties>
</file>